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2" r:id="rId2"/>
  </p:sldMasterIdLst>
  <p:notesMasterIdLst>
    <p:notesMasterId r:id="rId18"/>
  </p:notesMasterIdLst>
  <p:handoutMasterIdLst>
    <p:handoutMasterId r:id="rId19"/>
  </p:handoutMasterIdLst>
  <p:sldIdLst>
    <p:sldId id="256" r:id="rId3"/>
    <p:sldId id="273" r:id="rId4"/>
    <p:sldId id="274" r:id="rId5"/>
    <p:sldId id="275" r:id="rId6"/>
    <p:sldId id="276" r:id="rId7"/>
    <p:sldId id="277" r:id="rId8"/>
    <p:sldId id="272" r:id="rId9"/>
    <p:sldId id="257" r:id="rId10"/>
    <p:sldId id="268" r:id="rId11"/>
    <p:sldId id="258" r:id="rId12"/>
    <p:sldId id="280" r:id="rId13"/>
    <p:sldId id="263" r:id="rId14"/>
    <p:sldId id="278" r:id="rId15"/>
    <p:sldId id="279" r:id="rId16"/>
    <p:sldId id="266" r:id="rId17"/>
  </p:sldIdLst>
  <p:sldSz cx="12192000" cy="6858000"/>
  <p:notesSz cx="6858000" cy="9144000"/>
  <p:embeddedFontLst>
    <p:embeddedFont>
      <p:font typeface="Alfarn" panose="00000800000000000000" charset="0"/>
      <p:bold r:id="rId20"/>
    </p:embeddedFont>
    <p:embeddedFont>
      <p:font typeface="Calibri" panose="020F0502020204030204" pitchFamily="34" charset="0"/>
      <p:regular r:id="rId21"/>
      <p:bold r:id="rId22"/>
      <p:italic r:id="rId23"/>
      <p:boldItalic r:id="rId24"/>
    </p:embeddedFont>
    <p:embeddedFont>
      <p:font typeface="CarlMarx" panose="020B0604020202020204" charset="0"/>
      <p:regular r:id="rId25"/>
      <p:bold r:id="rId26"/>
    </p:embeddedFont>
    <p:embeddedFont>
      <p:font typeface="Consolas" panose="020B0609020204030204" pitchFamily="49" charset="0"/>
      <p:regular r:id="rId27"/>
      <p:bold r:id="rId28"/>
      <p:italic r:id="rId29"/>
      <p:boldItalic r:id="rId30"/>
    </p:embeddedFont>
    <p:embeddedFont>
      <p:font typeface="Segoe UI" panose="020B0502040204020203" pitchFamily="34" charset="0"/>
      <p:regular r:id="rId31"/>
      <p:bold r:id="rId32"/>
      <p:italic r:id="rId33"/>
      <p:boldItalic r:id="rId34"/>
    </p:embeddedFont>
    <p:embeddedFont>
      <p:font typeface="Stencil" panose="040409050D0802020404" pitchFamily="82"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68FEBC4-AB8F-4D9E-80C6-08A9CE6A9BEB}" v="14" dt="2019-05-25T14:46:56.1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7" autoAdjust="0"/>
    <p:restoredTop sz="62667" autoAdjust="0"/>
  </p:normalViewPr>
  <p:slideViewPr>
    <p:cSldViewPr snapToGrid="0">
      <p:cViewPr varScale="1">
        <p:scale>
          <a:sx n="114" d="100"/>
          <a:sy n="114" d="100"/>
        </p:scale>
        <p:origin x="102" y="1248"/>
      </p:cViewPr>
      <p:guideLst/>
    </p:cSldViewPr>
  </p:slideViewPr>
  <p:notesTextViewPr>
    <p:cViewPr>
      <p:scale>
        <a:sx n="1" d="1"/>
        <a:sy n="1" d="1"/>
      </p:scale>
      <p:origin x="0" y="0"/>
    </p:cViewPr>
  </p:notesTextViewPr>
  <p:notesViewPr>
    <p:cSldViewPr snapToGrid="0">
      <p:cViewPr varScale="1">
        <p:scale>
          <a:sx n="200" d="100"/>
          <a:sy n="200" d="100"/>
        </p:scale>
        <p:origin x="1020" y="14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font" Target="fonts/font7.fntdata"/><Relationship Id="rId39" Type="http://schemas.openxmlformats.org/officeDocument/2006/relationships/tableStyles" Target="tableStyles.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font" Target="fonts/font10.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handoutMaster" Target="handoutMasters/handoutMaster1.xml"/><Relationship Id="rId31" Type="http://schemas.openxmlformats.org/officeDocument/2006/relationships/font" Target="fonts/font1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zemysław Kłys" userId="e6a8f1cf-0874-4323-a12f-2bf51bb6dfdd" providerId="ADAL" clId="{968FEBC4-AB8F-4D9E-80C6-08A9CE6A9BEB}"/>
    <pc:docChg chg="custSel addSld delSld modSld">
      <pc:chgData name="Przemysław Kłys" userId="e6a8f1cf-0874-4323-a12f-2bf51bb6dfdd" providerId="ADAL" clId="{968FEBC4-AB8F-4D9E-80C6-08A9CE6A9BEB}" dt="2019-05-25T14:46:56.101" v="627"/>
      <pc:docMkLst>
        <pc:docMk/>
      </pc:docMkLst>
      <pc:sldChg chg="modSp">
        <pc:chgData name="Przemysław Kłys" userId="e6a8f1cf-0874-4323-a12f-2bf51bb6dfdd" providerId="ADAL" clId="{968FEBC4-AB8F-4D9E-80C6-08A9CE6A9BEB}" dt="2019-05-25T14:46:56.101" v="627"/>
        <pc:sldMkLst>
          <pc:docMk/>
          <pc:sldMk cId="573852390" sldId="256"/>
        </pc:sldMkLst>
        <pc:spChg chg="mod">
          <ac:chgData name="Przemysław Kłys" userId="e6a8f1cf-0874-4323-a12f-2bf51bb6dfdd" providerId="ADAL" clId="{968FEBC4-AB8F-4D9E-80C6-08A9CE6A9BEB}" dt="2019-05-25T14:46:56.101" v="627"/>
          <ac:spMkLst>
            <pc:docMk/>
            <pc:sldMk cId="573852390" sldId="256"/>
            <ac:spMk id="4" creationId="{AFDF63C0-7899-484C-A4D0-4E094D7D8514}"/>
          </ac:spMkLst>
        </pc:spChg>
        <pc:spChg chg="mod">
          <ac:chgData name="Przemysław Kłys" userId="e6a8f1cf-0874-4323-a12f-2bf51bb6dfdd" providerId="ADAL" clId="{968FEBC4-AB8F-4D9E-80C6-08A9CE6A9BEB}" dt="2019-05-25T14:02:59.693" v="30" actId="20577"/>
          <ac:spMkLst>
            <pc:docMk/>
            <pc:sldMk cId="573852390" sldId="256"/>
            <ac:spMk id="5" creationId="{DA3D2870-C39A-437F-AE7C-28D23BA6E53D}"/>
          </ac:spMkLst>
        </pc:spChg>
      </pc:sldChg>
      <pc:sldChg chg="modSp">
        <pc:chgData name="Przemysław Kłys" userId="e6a8f1cf-0874-4323-a12f-2bf51bb6dfdd" providerId="ADAL" clId="{968FEBC4-AB8F-4D9E-80C6-08A9CE6A9BEB}" dt="2019-05-25T14:19:42.827" v="177" actId="20577"/>
        <pc:sldMkLst>
          <pc:docMk/>
          <pc:sldMk cId="1387870376" sldId="257"/>
        </pc:sldMkLst>
        <pc:spChg chg="mod">
          <ac:chgData name="Przemysław Kłys" userId="e6a8f1cf-0874-4323-a12f-2bf51bb6dfdd" providerId="ADAL" clId="{968FEBC4-AB8F-4D9E-80C6-08A9CE6A9BEB}" dt="2019-05-25T14:19:42.827" v="177" actId="20577"/>
          <ac:spMkLst>
            <pc:docMk/>
            <pc:sldMk cId="1387870376" sldId="257"/>
            <ac:spMk id="9" creationId="{0B81FE05-8089-40D5-840E-72D2BC42A676}"/>
          </ac:spMkLst>
        </pc:spChg>
      </pc:sldChg>
      <pc:sldChg chg="modSp">
        <pc:chgData name="Przemysław Kłys" userId="e6a8f1cf-0874-4323-a12f-2bf51bb6dfdd" providerId="ADAL" clId="{968FEBC4-AB8F-4D9E-80C6-08A9CE6A9BEB}" dt="2019-05-25T14:38:20.262" v="281" actId="20577"/>
        <pc:sldMkLst>
          <pc:docMk/>
          <pc:sldMk cId="437981451" sldId="258"/>
        </pc:sldMkLst>
        <pc:spChg chg="mod">
          <ac:chgData name="Przemysław Kłys" userId="e6a8f1cf-0874-4323-a12f-2bf51bb6dfdd" providerId="ADAL" clId="{968FEBC4-AB8F-4D9E-80C6-08A9CE6A9BEB}" dt="2019-05-25T14:38:20.262" v="281" actId="20577"/>
          <ac:spMkLst>
            <pc:docMk/>
            <pc:sldMk cId="437981451" sldId="258"/>
            <ac:spMk id="8" creationId="{2AB76F54-C4A4-47F8-8683-25F99C8416FC}"/>
          </ac:spMkLst>
        </pc:spChg>
      </pc:sldChg>
      <pc:sldChg chg="del">
        <pc:chgData name="Przemysław Kłys" userId="e6a8f1cf-0874-4323-a12f-2bf51bb6dfdd" providerId="ADAL" clId="{968FEBC4-AB8F-4D9E-80C6-08A9CE6A9BEB}" dt="2019-05-25T14:39:41.774" v="353" actId="47"/>
        <pc:sldMkLst>
          <pc:docMk/>
          <pc:sldMk cId="2317594570" sldId="262"/>
        </pc:sldMkLst>
      </pc:sldChg>
      <pc:sldChg chg="modSp">
        <pc:chgData name="Przemysław Kłys" userId="e6a8f1cf-0874-4323-a12f-2bf51bb6dfdd" providerId="ADAL" clId="{968FEBC4-AB8F-4D9E-80C6-08A9CE6A9BEB}" dt="2019-05-25T14:40:34.218" v="511" actId="20577"/>
        <pc:sldMkLst>
          <pc:docMk/>
          <pc:sldMk cId="1980641671" sldId="263"/>
        </pc:sldMkLst>
        <pc:spChg chg="mod">
          <ac:chgData name="Przemysław Kłys" userId="e6a8f1cf-0874-4323-a12f-2bf51bb6dfdd" providerId="ADAL" clId="{968FEBC4-AB8F-4D9E-80C6-08A9CE6A9BEB}" dt="2019-05-25T14:40:34.218" v="511" actId="20577"/>
          <ac:spMkLst>
            <pc:docMk/>
            <pc:sldMk cId="1980641671" sldId="263"/>
            <ac:spMk id="4" creationId="{1BF78C52-77F8-4109-8CDE-7F92C6B3980E}"/>
          </ac:spMkLst>
        </pc:spChg>
      </pc:sldChg>
      <pc:sldChg chg="addSp delSp modSp">
        <pc:chgData name="Przemysław Kłys" userId="e6a8f1cf-0874-4323-a12f-2bf51bb6dfdd" providerId="ADAL" clId="{968FEBC4-AB8F-4D9E-80C6-08A9CE6A9BEB}" dt="2019-05-25T14:44:30.144" v="577" actId="1076"/>
        <pc:sldMkLst>
          <pc:docMk/>
          <pc:sldMk cId="1840938997" sldId="266"/>
        </pc:sldMkLst>
        <pc:spChg chg="mod">
          <ac:chgData name="Przemysław Kłys" userId="e6a8f1cf-0874-4323-a12f-2bf51bb6dfdd" providerId="ADAL" clId="{968FEBC4-AB8F-4D9E-80C6-08A9CE6A9BEB}" dt="2019-05-25T14:42:24.251" v="563" actId="20577"/>
          <ac:spMkLst>
            <pc:docMk/>
            <pc:sldMk cId="1840938997" sldId="266"/>
            <ac:spMk id="4" creationId="{774F3289-CF28-4B5F-A303-11730BFBF1C4}"/>
          </ac:spMkLst>
        </pc:spChg>
        <pc:picChg chg="add del mod">
          <ac:chgData name="Przemysław Kłys" userId="e6a8f1cf-0874-4323-a12f-2bf51bb6dfdd" providerId="ADAL" clId="{968FEBC4-AB8F-4D9E-80C6-08A9CE6A9BEB}" dt="2019-05-25T14:42:59.460" v="565"/>
          <ac:picMkLst>
            <pc:docMk/>
            <pc:sldMk cId="1840938997" sldId="266"/>
            <ac:picMk id="6" creationId="{0ABB11D4-5F47-46F1-9CF8-EB9F86AE41D6}"/>
          </ac:picMkLst>
        </pc:picChg>
        <pc:picChg chg="add del mod">
          <ac:chgData name="Przemysław Kłys" userId="e6a8f1cf-0874-4323-a12f-2bf51bb6dfdd" providerId="ADAL" clId="{968FEBC4-AB8F-4D9E-80C6-08A9CE6A9BEB}" dt="2019-05-25T14:44:17.624" v="573" actId="478"/>
          <ac:picMkLst>
            <pc:docMk/>
            <pc:sldMk cId="1840938997" sldId="266"/>
            <ac:picMk id="8" creationId="{3C8354CB-E772-41F9-9713-B42139C63928}"/>
          </ac:picMkLst>
        </pc:picChg>
        <pc:picChg chg="add mod">
          <ac:chgData name="Przemysław Kłys" userId="e6a8f1cf-0874-4323-a12f-2bf51bb6dfdd" providerId="ADAL" clId="{968FEBC4-AB8F-4D9E-80C6-08A9CE6A9BEB}" dt="2019-05-25T14:44:30.144" v="577" actId="1076"/>
          <ac:picMkLst>
            <pc:docMk/>
            <pc:sldMk cId="1840938997" sldId="266"/>
            <ac:picMk id="10" creationId="{86CB7EE6-B784-4A86-8BCE-8CFC76761077}"/>
          </ac:picMkLst>
        </pc:picChg>
      </pc:sldChg>
      <pc:sldChg chg="del">
        <pc:chgData name="Przemysław Kłys" userId="e6a8f1cf-0874-4323-a12f-2bf51bb6dfdd" providerId="ADAL" clId="{968FEBC4-AB8F-4D9E-80C6-08A9CE6A9BEB}" dt="2019-05-25T14:07:17.221" v="46" actId="47"/>
        <pc:sldMkLst>
          <pc:docMk/>
          <pc:sldMk cId="3219753653" sldId="267"/>
        </pc:sldMkLst>
      </pc:sldChg>
      <pc:sldChg chg="modSp">
        <pc:chgData name="Przemysław Kłys" userId="e6a8f1cf-0874-4323-a12f-2bf51bb6dfdd" providerId="ADAL" clId="{968FEBC4-AB8F-4D9E-80C6-08A9CE6A9BEB}" dt="2019-05-25T14:46:42.802" v="626" actId="20577"/>
        <pc:sldMkLst>
          <pc:docMk/>
          <pc:sldMk cId="2052133262" sldId="272"/>
        </pc:sldMkLst>
        <pc:spChg chg="mod">
          <ac:chgData name="Przemysław Kłys" userId="e6a8f1cf-0874-4323-a12f-2bf51bb6dfdd" providerId="ADAL" clId="{968FEBC4-AB8F-4D9E-80C6-08A9CE6A9BEB}" dt="2019-05-25T14:46:42.802" v="626" actId="20577"/>
          <ac:spMkLst>
            <pc:docMk/>
            <pc:sldMk cId="2052133262" sldId="272"/>
            <ac:spMk id="4" creationId="{AFDF63C0-7899-484C-A4D0-4E094D7D8514}"/>
          </ac:spMkLst>
        </pc:spChg>
        <pc:spChg chg="mod">
          <ac:chgData name="Przemysław Kłys" userId="e6a8f1cf-0874-4323-a12f-2bf51bb6dfdd" providerId="ADAL" clId="{968FEBC4-AB8F-4D9E-80C6-08A9CE6A9BEB}" dt="2019-05-25T14:03:41.699" v="45" actId="20577"/>
          <ac:spMkLst>
            <pc:docMk/>
            <pc:sldMk cId="2052133262" sldId="272"/>
            <ac:spMk id="5" creationId="{DA3D2870-C39A-437F-AE7C-28D23BA6E53D}"/>
          </ac:spMkLst>
        </pc:spChg>
      </pc:sldChg>
      <pc:sldChg chg="modSp add">
        <pc:chgData name="Przemysław Kłys" userId="e6a8f1cf-0874-4323-a12f-2bf51bb6dfdd" providerId="ADAL" clId="{968FEBC4-AB8F-4D9E-80C6-08A9CE6A9BEB}" dt="2019-05-25T14:39:19.738" v="352" actId="20577"/>
        <pc:sldMkLst>
          <pc:docMk/>
          <pc:sldMk cId="1126923410" sldId="280"/>
        </pc:sldMkLst>
        <pc:spChg chg="mod">
          <ac:chgData name="Przemysław Kłys" userId="e6a8f1cf-0874-4323-a12f-2bf51bb6dfdd" providerId="ADAL" clId="{968FEBC4-AB8F-4D9E-80C6-08A9CE6A9BEB}" dt="2019-05-25T14:39:19.738" v="352" actId="20577"/>
          <ac:spMkLst>
            <pc:docMk/>
            <pc:sldMk cId="1126923410" sldId="280"/>
            <ac:spMk id="8" creationId="{2AB76F54-C4A4-47F8-8683-25F99C8416F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54AC01-3798-4E0C-BF39-2CD4757319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F7EB157-4ED4-4CE3-B51E-9F7EE9D960E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D4137-39A4-4A0B-B82D-7B1747E1C91E}" type="datetimeFigureOut">
              <a:rPr lang="en-US" smtClean="0"/>
              <a:t>5/25/2019</a:t>
            </a:fld>
            <a:endParaRPr lang="en-US"/>
          </a:p>
        </p:txBody>
      </p:sp>
      <p:sp>
        <p:nvSpPr>
          <p:cNvPr id="4" name="Footer Placeholder 3">
            <a:extLst>
              <a:ext uri="{FF2B5EF4-FFF2-40B4-BE49-F238E27FC236}">
                <a16:creationId xmlns:a16="http://schemas.microsoft.com/office/drawing/2014/main" id="{F7B8FB96-D63D-4F2E-B1FC-2686B30A33E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25E44F4-BE68-46AA-B3A2-1966DEFC65F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CC81A91-5CE4-454F-87E7-A432AD8BAED8}" type="slidenum">
              <a:rPr lang="en-US" smtClean="0"/>
              <a:t>‹#›</a:t>
            </a:fld>
            <a:endParaRPr lang="en-US"/>
          </a:p>
        </p:txBody>
      </p:sp>
    </p:spTree>
    <p:extLst>
      <p:ext uri="{BB962C8B-B14F-4D97-AF65-F5344CB8AC3E}">
        <p14:creationId xmlns:p14="http://schemas.microsoft.com/office/powerpoint/2010/main" val="69836565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5/25/2019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9652690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626616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2731354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@PrzemyslawKlys</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@PrzemyslawKlys</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@PrzemyslawKlys</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@PrzemyslawKlys</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hyperlink" Target="https://evotec.xyz/hub" TargetMode="External"/><Relationship Id="rId7"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www.linkedin.com/in/pklys/" TargetMode="External"/><Relationship Id="rId5" Type="http://schemas.openxmlformats.org/officeDocument/2006/relationships/hyperlink" Target="https://www.facebook.com/evotecpl/" TargetMode="External"/><Relationship Id="rId4" Type="http://schemas.openxmlformats.org/officeDocument/2006/relationships/hyperlink" Target="https://twitter.com/PrzemyslawKlys"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Generating infrastructure documentation</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Przemyslaw Klys</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err="1"/>
              <a:t>PSWinDocumentation</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err="1"/>
              <a:t>Dashimo</a:t>
            </a:r>
            <a:r>
              <a:rPr lang="en-US" dirty="0"/>
              <a:t>, </a:t>
            </a:r>
            <a:r>
              <a:rPr lang="en-US" dirty="0" err="1"/>
              <a:t>Emailimo</a:t>
            </a:r>
            <a:r>
              <a:rPr lang="en-US" dirty="0"/>
              <a:t>, </a:t>
            </a:r>
            <a:r>
              <a:rPr lang="en-US" dirty="0" err="1"/>
              <a:t>Documentimo</a:t>
            </a:r>
            <a:r>
              <a:rPr lang="en-US" dirty="0"/>
              <a:t>, </a:t>
            </a:r>
            <a:r>
              <a:rPr lang="en-US" dirty="0" err="1"/>
              <a:t>Excelimo</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1126923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normAutofit/>
          </a:bodyPr>
          <a:lstStyle/>
          <a:p>
            <a:r>
              <a:rPr lang="en-US" dirty="0" err="1"/>
              <a:t>PSWinDocumentation</a:t>
            </a:r>
            <a:r>
              <a:rPr lang="en-US" dirty="0"/>
              <a:t> – All in one solution</a:t>
            </a:r>
          </a:p>
          <a:p>
            <a:r>
              <a:rPr lang="en-US" dirty="0"/>
              <a:t>New way to build documentation</a:t>
            </a:r>
          </a:p>
          <a:p>
            <a:pPr lvl="1"/>
            <a:r>
              <a:rPr lang="en-US" dirty="0" err="1"/>
              <a:t>Dashimo</a:t>
            </a:r>
            <a:endParaRPr lang="en-US" dirty="0"/>
          </a:p>
          <a:p>
            <a:pPr lvl="1"/>
            <a:r>
              <a:rPr lang="en-US" dirty="0" err="1"/>
              <a:t>Emailimo</a:t>
            </a:r>
            <a:endParaRPr lang="en-US" dirty="0"/>
          </a:p>
          <a:p>
            <a:pPr lvl="1"/>
            <a:r>
              <a:rPr lang="en-US" dirty="0" err="1"/>
              <a:t>Documentimo</a:t>
            </a:r>
            <a:endParaRPr lang="en-US" dirty="0"/>
          </a:p>
          <a:p>
            <a:pPr lvl="1"/>
            <a:r>
              <a:rPr lang="en-US" dirty="0" err="1"/>
              <a:t>Excelimo</a:t>
            </a:r>
            <a:endParaRPr lang="en-US" dirty="0"/>
          </a:p>
          <a:p>
            <a:pPr marL="0" indent="0">
              <a:buNone/>
            </a:pPr>
            <a:endParaRPr lang="en-US" dirty="0"/>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@PrzemyslawKlys</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434434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@PrzemyslawKlys</a:t>
            </a:r>
          </a:p>
        </p:txBody>
      </p:sp>
    </p:spTree>
    <p:extLst>
      <p:ext uri="{BB962C8B-B14F-4D97-AF65-F5344CB8AC3E}">
        <p14:creationId xmlns:p14="http://schemas.microsoft.com/office/powerpoint/2010/main" val="313276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Przemysław Kłys</a:t>
            </a:r>
          </a:p>
          <a:p>
            <a:endParaRPr lang="en-US" dirty="0"/>
          </a:p>
          <a:p>
            <a:r>
              <a:rPr lang="en-US" dirty="0"/>
              <a:t>Blog: </a:t>
            </a:r>
            <a:r>
              <a:rPr lang="en-US" dirty="0">
                <a:hlinkClick r:id="rId3"/>
              </a:rPr>
              <a:t>https://evotec.xyz/hub</a:t>
            </a:r>
            <a:endParaRPr lang="en-US" dirty="0"/>
          </a:p>
          <a:p>
            <a:r>
              <a:rPr lang="en-US" dirty="0"/>
              <a:t>Twitter: </a:t>
            </a:r>
            <a:r>
              <a:rPr lang="en-US" dirty="0">
                <a:hlinkClick r:id="rId4"/>
              </a:rPr>
              <a:t>https://twitter.com/PrzemyslawKlys</a:t>
            </a:r>
            <a:endParaRPr lang="en-US" dirty="0"/>
          </a:p>
          <a:p>
            <a:r>
              <a:rPr lang="en-US" dirty="0"/>
              <a:t>Facebook: </a:t>
            </a:r>
            <a:r>
              <a:rPr lang="en-US" dirty="0">
                <a:hlinkClick r:id="rId5"/>
              </a:rPr>
              <a:t>https://www.facebook.com/evotecpl/</a:t>
            </a:r>
            <a:endParaRPr lang="en-US" dirty="0"/>
          </a:p>
          <a:p>
            <a:r>
              <a:rPr lang="en-US" dirty="0" err="1"/>
              <a:t>Linkedin</a:t>
            </a:r>
            <a:r>
              <a:rPr lang="en-US" dirty="0"/>
              <a:t>: </a:t>
            </a:r>
            <a:r>
              <a:rPr lang="en-US" dirty="0">
                <a:hlinkClick r:id="rId6"/>
              </a:rPr>
              <a:t>https://www.linkedin.com/in/pklys/</a:t>
            </a:r>
            <a:endParaRPr lang="en-US" dirty="0"/>
          </a:p>
          <a:p>
            <a:r>
              <a:rPr lang="en-US" dirty="0"/>
              <a:t> </a:t>
            </a:r>
          </a:p>
          <a:p>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@PrzemyslawKlys</a:t>
            </a:r>
            <a:endParaRPr lang="en-US" dirty="0"/>
          </a:p>
        </p:txBody>
      </p:sp>
      <p:pic>
        <p:nvPicPr>
          <p:cNvPr id="10" name="Picture 9" descr="A picture containing object&#10;&#10;Description automatically generated">
            <a:extLst>
              <a:ext uri="{FF2B5EF4-FFF2-40B4-BE49-F238E27FC236}">
                <a16:creationId xmlns:a16="http://schemas.microsoft.com/office/drawing/2014/main" id="{86CB7EE6-B784-4A86-8BCE-8CFC767610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66204" y="1296016"/>
            <a:ext cx="5101930" cy="1621402"/>
          </a:xfrm>
          <a:prstGeom prst="rect">
            <a:avLst/>
          </a:prstGeom>
        </p:spPr>
      </p:pic>
    </p:spTree>
    <p:extLst>
      <p:ext uri="{BB962C8B-B14F-4D97-AF65-F5344CB8AC3E}">
        <p14:creationId xmlns:p14="http://schemas.microsoft.com/office/powerpoint/2010/main" val="1840938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@PrzemyslawKlys</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Generating infrastructure documentation</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Przemyslaw Klys</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dirty="0" err="1"/>
              <a:t>How</a:t>
            </a:r>
            <a:r>
              <a:rPr lang="de-DE" dirty="0"/>
              <a:t> </a:t>
            </a:r>
            <a:r>
              <a:rPr lang="de-DE" dirty="0" err="1"/>
              <a:t>to</a:t>
            </a:r>
            <a:r>
              <a:rPr lang="de-DE" dirty="0"/>
              <a:t> </a:t>
            </a:r>
            <a:r>
              <a:rPr lang="de-DE" dirty="0" err="1"/>
              <a:t>create</a:t>
            </a:r>
            <a:r>
              <a:rPr lang="de-DE" dirty="0"/>
              <a:t> </a:t>
            </a:r>
            <a:r>
              <a:rPr lang="de-DE" dirty="0" err="1"/>
              <a:t>documentation</a:t>
            </a:r>
            <a:r>
              <a:rPr lang="de-DE" dirty="0"/>
              <a:t> </a:t>
            </a:r>
            <a:r>
              <a:rPr lang="de-DE" dirty="0" err="1"/>
              <a:t>for</a:t>
            </a:r>
            <a:r>
              <a:rPr lang="de-DE" dirty="0"/>
              <a:t> </a:t>
            </a:r>
            <a:r>
              <a:rPr lang="de-DE" dirty="0" err="1"/>
              <a:t>your</a:t>
            </a:r>
            <a:r>
              <a:rPr lang="de-DE" dirty="0"/>
              <a:t> </a:t>
            </a:r>
            <a:r>
              <a:rPr lang="de-DE" dirty="0" err="1"/>
              <a:t>infrastructure</a:t>
            </a:r>
            <a:endParaRPr lang="de-DE" dirty="0"/>
          </a:p>
          <a:p>
            <a:pPr marL="457200" indent="-457200">
              <a:buFont typeface="Arial" panose="020B0604020202020204" pitchFamily="34" charset="0"/>
              <a:buChar char="•"/>
            </a:pPr>
            <a:r>
              <a:rPr lang="de-DE" dirty="0" err="1"/>
              <a:t>What</a:t>
            </a:r>
            <a:r>
              <a:rPr lang="de-DE" dirty="0"/>
              <a:t> </a:t>
            </a:r>
            <a:r>
              <a:rPr lang="de-DE" dirty="0" err="1"/>
              <a:t>tools</a:t>
            </a:r>
            <a:r>
              <a:rPr lang="de-DE" dirty="0"/>
              <a:t> </a:t>
            </a:r>
            <a:r>
              <a:rPr lang="de-DE" dirty="0" err="1"/>
              <a:t>you</a:t>
            </a:r>
            <a:r>
              <a:rPr lang="de-DE" dirty="0"/>
              <a:t> </a:t>
            </a:r>
            <a:r>
              <a:rPr lang="de-DE" dirty="0" err="1"/>
              <a:t>can</a:t>
            </a:r>
            <a:r>
              <a:rPr lang="de-DE" dirty="0"/>
              <a:t> </a:t>
            </a:r>
            <a:r>
              <a:rPr lang="de-DE" dirty="0" err="1"/>
              <a:t>use</a:t>
            </a:r>
            <a:r>
              <a:rPr lang="de-DE" dirty="0"/>
              <a:t> </a:t>
            </a:r>
            <a:r>
              <a:rPr lang="de-DE" dirty="0" err="1"/>
              <a:t>to</a:t>
            </a:r>
            <a:r>
              <a:rPr lang="de-DE" dirty="0"/>
              <a:t> </a:t>
            </a:r>
            <a:r>
              <a:rPr lang="de-DE" dirty="0" err="1"/>
              <a:t>achieve</a:t>
            </a:r>
            <a:r>
              <a:rPr lang="de-DE" dirty="0"/>
              <a:t> </a:t>
            </a:r>
            <a:r>
              <a:rPr lang="de-DE" dirty="0" err="1"/>
              <a:t>your</a:t>
            </a:r>
            <a:r>
              <a:rPr lang="de-DE" dirty="0"/>
              <a:t> </a:t>
            </a:r>
            <a:r>
              <a:rPr lang="de-DE" dirty="0" err="1"/>
              <a:t>goals</a:t>
            </a:r>
            <a:r>
              <a:rPr lang="de-DE" dirty="0"/>
              <a:t>	</a:t>
            </a:r>
          </a:p>
          <a:p>
            <a:pPr marL="457200" indent="-457200">
              <a:buFont typeface="Arial" panose="020B0604020202020204" pitchFamily="34" charset="0"/>
              <a:buChar char="•"/>
            </a:pPr>
            <a:r>
              <a:rPr lang="de-DE" dirty="0" err="1"/>
              <a:t>What‘s</a:t>
            </a:r>
            <a:r>
              <a:rPr lang="de-DE" dirty="0"/>
              <a:t> </a:t>
            </a:r>
            <a:r>
              <a:rPr lang="de-DE" dirty="0" err="1"/>
              <a:t>next</a:t>
            </a:r>
            <a:r>
              <a:rPr lang="de-DE" dirty="0"/>
              <a:t>?</a:t>
            </a:r>
          </a:p>
          <a:p>
            <a:pPr marL="457200"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1387870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r>
              <a:rPr lang="de-DE" dirty="0"/>
              <a:t>Outline your presentation here</a:t>
            </a:r>
          </a:p>
          <a:p>
            <a:pPr lvl="1"/>
            <a:r>
              <a:rPr lang="de-DE" dirty="0"/>
              <a:t>Keep bullets to one line</a:t>
            </a:r>
          </a:p>
          <a:p>
            <a:pPr lvl="1"/>
            <a:r>
              <a:rPr lang="de-DE" dirty="0"/>
              <a:t>Do not use linebreaks, be precise and on point!</a:t>
            </a:r>
          </a:p>
          <a:p>
            <a:pPr lvl="2"/>
            <a:r>
              <a:rPr lang="de-DE" dirty="0"/>
              <a:t>Try and avoid 3rd level bullets</a:t>
            </a:r>
          </a:p>
          <a:p>
            <a:pPr lvl="2"/>
            <a:endParaRPr lang="de-DE" dirty="0"/>
          </a:p>
          <a:p>
            <a:r>
              <a:rPr lang="de-DE" dirty="0"/>
              <a:t>Keep need for slides to a minimum</a:t>
            </a:r>
          </a:p>
          <a:p>
            <a:r>
              <a:rPr lang="de-DE" dirty="0"/>
              <a:t>Use demos instead</a:t>
            </a:r>
          </a:p>
          <a:p>
            <a:endParaRPr lang="en-US" dirty="0"/>
          </a:p>
          <a:p>
            <a:r>
              <a:rPr lang="en-US" dirty="0"/>
              <a:t>This is an example of the “Title &amp; Non-bulleted text” layout.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@PrzemyslawKlys</a:t>
            </a:r>
            <a:endParaRPr lang="en-US" dirty="0"/>
          </a:p>
        </p:txBody>
      </p:sp>
    </p:spTree>
    <p:extLst>
      <p:ext uri="{BB962C8B-B14F-4D97-AF65-F5344CB8AC3E}">
        <p14:creationId xmlns:p14="http://schemas.microsoft.com/office/powerpoint/2010/main" val="2477734225"/>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44</TotalTime>
  <Words>670</Words>
  <Application>Microsoft Office PowerPoint</Application>
  <PresentationFormat>Widescreen</PresentationFormat>
  <Paragraphs>98</Paragraphs>
  <Slides>15</Slides>
  <Notes>15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15</vt:i4>
      </vt:variant>
    </vt:vector>
  </HeadingPairs>
  <TitlesOfParts>
    <vt:vector size="24" baseType="lpstr">
      <vt:lpstr>Segoe UI</vt:lpstr>
      <vt:lpstr>Consolas</vt:lpstr>
      <vt:lpstr>CarlMarx</vt:lpstr>
      <vt:lpstr>Stencil</vt:lpstr>
      <vt:lpstr>Calibri</vt:lpstr>
      <vt:lpstr>Arial</vt:lpstr>
      <vt:lpstr>Alfarn</vt:lpstr>
      <vt:lpstr>Office</vt:lpstr>
      <vt:lpstr>Custom Design</vt:lpstr>
      <vt:lpstr>Generating infrastructure documentation</vt:lpstr>
      <vt:lpstr>PowerPoint Presentation</vt:lpstr>
      <vt:lpstr>PowerPoint Presentation</vt:lpstr>
      <vt:lpstr>PowerPoint Presentation</vt:lpstr>
      <vt:lpstr>PowerPoint Presentation</vt:lpstr>
      <vt:lpstr>PowerPoint Presentation</vt:lpstr>
      <vt:lpstr>Generating infrastructure documentation</vt:lpstr>
      <vt:lpstr>This Session</vt:lpstr>
      <vt:lpstr>Agenda</vt:lpstr>
      <vt:lpstr>PowerPoint Presentation</vt:lpstr>
      <vt:lpstr>PowerPoint Presentation</vt:lpstr>
      <vt:lpstr>Summary</vt:lpstr>
      <vt:lpstr>PowerPoint Presentation</vt:lpstr>
      <vt:lpstr>PowerPoint Presentation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Przemysław Kłys</cp:lastModifiedBy>
  <cp:revision>13</cp:revision>
  <dcterms:created xsi:type="dcterms:W3CDTF">2019-04-18T11:57:57Z</dcterms:created>
  <dcterms:modified xsi:type="dcterms:W3CDTF">2019-05-25T14:47:05Z</dcterms:modified>
</cp:coreProperties>
</file>

<file path=docProps/thumbnail.jpeg>
</file>